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86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0" r:id="rId8"/>
    <p:sldId id="266" r:id="rId9"/>
    <p:sldId id="267" r:id="rId10"/>
    <p:sldId id="268" r:id="rId11"/>
    <p:sldId id="264" r:id="rId1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3"/>
  </p:normalViewPr>
  <p:slideViewPr>
    <p:cSldViewPr snapToGrid="0" snapToObjects="1">
      <p:cViewPr>
        <p:scale>
          <a:sx n="76" d="100"/>
          <a:sy n="76" d="100"/>
        </p:scale>
        <p:origin x="2504" y="1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55018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194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65479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093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320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3221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1466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58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87183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9995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73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2661F-B723-D141-A105-6731FB022036}" type="datetimeFigureOut">
              <a:rPr lang="nl-NL" smtClean="0"/>
              <a:t>01-06-17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4977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7" r:id="rId1"/>
    <p:sldLayoutId id="2147484188" r:id="rId2"/>
    <p:sldLayoutId id="2147484189" r:id="rId3"/>
    <p:sldLayoutId id="2147484190" r:id="rId4"/>
    <p:sldLayoutId id="2147484191" r:id="rId5"/>
    <p:sldLayoutId id="2147484192" r:id="rId6"/>
    <p:sldLayoutId id="2147484193" r:id="rId7"/>
    <p:sldLayoutId id="2147484194" r:id="rId8"/>
    <p:sldLayoutId id="2147484195" r:id="rId9"/>
    <p:sldLayoutId id="2147484196" r:id="rId10"/>
    <p:sldLayoutId id="21474841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75467" y="3660775"/>
            <a:ext cx="9144000" cy="2387600"/>
          </a:xfrm>
        </p:spPr>
        <p:txBody>
          <a:bodyPr/>
          <a:lstStyle/>
          <a:p>
            <a:r>
              <a:rPr lang="nl-NL" b="1" dirty="0" smtClean="0"/>
              <a:t>Space </a:t>
            </a:r>
            <a:r>
              <a:rPr lang="nl-NL" b="1" dirty="0" err="1" smtClean="0"/>
              <a:t>Freight</a:t>
            </a:r>
            <a:endParaRPr lang="nl-NL" b="1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6048375"/>
            <a:ext cx="9144000" cy="1655762"/>
          </a:xfrm>
        </p:spPr>
        <p:txBody>
          <a:bodyPr/>
          <a:lstStyle/>
          <a:p>
            <a:r>
              <a:rPr lang="nl-NL" dirty="0" smtClean="0">
                <a:latin typeface="+mj-lt"/>
              </a:rPr>
              <a:t>Wij: Jennifer Buur, Emma Hokken, Sem </a:t>
            </a:r>
            <a:r>
              <a:rPr lang="nl-NL" dirty="0" err="1" smtClean="0">
                <a:latin typeface="+mj-lt"/>
              </a:rPr>
              <a:t>Sturkenboom</a:t>
            </a:r>
            <a:endParaRPr lang="nl-N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3003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Conclusie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 err="1" smtClean="0"/>
              <a:t>Greedy</a:t>
            </a:r>
            <a:r>
              <a:rPr lang="nl-NL" dirty="0" smtClean="0"/>
              <a:t> algoritme zorgt bij inladen op gewicht voor optimale oplossing</a:t>
            </a:r>
          </a:p>
          <a:p>
            <a:endParaRPr lang="nl-NL" dirty="0" smtClean="0"/>
          </a:p>
          <a:p>
            <a:r>
              <a:rPr lang="nl-NL" dirty="0" smtClean="0"/>
              <a:t>Random </a:t>
            </a:r>
            <a:r>
              <a:rPr lang="nl-NL" dirty="0" err="1" smtClean="0"/>
              <a:t>Optimized</a:t>
            </a:r>
            <a:r>
              <a:rPr lang="nl-NL" dirty="0" smtClean="0"/>
              <a:t> Brute Force algoritme zorgt bij inladen op gewicht en volume voor betere oplossing</a:t>
            </a:r>
          </a:p>
          <a:p>
            <a:endParaRPr lang="nl-NL" dirty="0" smtClean="0"/>
          </a:p>
          <a:p>
            <a:r>
              <a:rPr lang="nl-NL" dirty="0" smtClean="0"/>
              <a:t>Optimaal? 	</a:t>
            </a:r>
          </a:p>
          <a:p>
            <a:pPr lvl="1"/>
            <a:r>
              <a:rPr lang="nl-NL" dirty="0" smtClean="0"/>
              <a:t>Dat waarschijnlijk niet</a:t>
            </a:r>
            <a:endParaRPr lang="nl-NL" dirty="0"/>
          </a:p>
          <a:p>
            <a:endParaRPr lang="nl-NL" dirty="0" smtClean="0"/>
          </a:p>
          <a:p>
            <a:r>
              <a:rPr lang="nl-NL" dirty="0" smtClean="0"/>
              <a:t>Politieke </a:t>
            </a:r>
            <a:r>
              <a:rPr lang="nl-NL" dirty="0" err="1" smtClean="0"/>
              <a:t>constraints</a:t>
            </a:r>
            <a:r>
              <a:rPr lang="nl-NL" dirty="0" smtClean="0"/>
              <a:t> sturen meer schepen naar boven en verhogen dus de kosten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23630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Vragen?</a:t>
            </a:r>
            <a:endParaRPr lang="nl-NL" dirty="0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5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Case introductie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ISS ruimtevaartstation</a:t>
            </a:r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Vullen van </a:t>
            </a:r>
            <a:r>
              <a:rPr lang="nl-NL" dirty="0" err="1" smtClean="0"/>
              <a:t>SpaceCrafts</a:t>
            </a:r>
            <a:r>
              <a:rPr lang="nl-NL" dirty="0" smtClean="0"/>
              <a:t> die vertrekken naar het ruimtevaartstation waarbij gelet moet worden op gewicht en ruimte restricties per </a:t>
            </a:r>
            <a:r>
              <a:rPr lang="nl-NL" dirty="0" err="1" smtClean="0"/>
              <a:t>SpaceCraft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Verschillende </a:t>
            </a:r>
            <a:r>
              <a:rPr lang="nl-NL" dirty="0" err="1" smtClean="0"/>
              <a:t>Cargolists</a:t>
            </a:r>
            <a:r>
              <a:rPr lang="nl-NL" dirty="0" smtClean="0"/>
              <a:t> moeten zo </a:t>
            </a:r>
            <a:r>
              <a:rPr lang="nl-NL" dirty="0" err="1" smtClean="0"/>
              <a:t>efficient</a:t>
            </a:r>
            <a:r>
              <a:rPr lang="nl-NL" dirty="0" smtClean="0"/>
              <a:t> mogelijk bij het ruimtestation terecht komen</a:t>
            </a:r>
          </a:p>
          <a:p>
            <a:endParaRPr lang="nl-NL" dirty="0"/>
          </a:p>
          <a:p>
            <a:endParaRPr lang="nl-NL" dirty="0" smtClean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614863" y="1731060"/>
            <a:ext cx="3011868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StateSpace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Spacecrafts</a:t>
            </a:r>
            <a:r>
              <a:rPr lang="nl-NL" dirty="0" smtClean="0"/>
              <a:t> ^ cargolist items</a:t>
            </a:r>
          </a:p>
          <a:p>
            <a:endParaRPr lang="nl-NL" dirty="0"/>
          </a:p>
          <a:p>
            <a:r>
              <a:rPr lang="nl-NL" dirty="0" smtClean="0"/>
              <a:t>Eerste opdracht: 4^98</a:t>
            </a:r>
          </a:p>
          <a:p>
            <a:r>
              <a:rPr lang="nl-NL" dirty="0" smtClean="0"/>
              <a:t>Laatste opdracht: 72^1250</a:t>
            </a:r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64102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Opdrachten en restricties</a:t>
            </a:r>
            <a:endParaRPr lang="nl-NL" dirty="0"/>
          </a:p>
        </p:txBody>
      </p:sp>
      <p:sp>
        <p:nvSpPr>
          <p:cNvPr id="6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4804298"/>
            <a:ext cx="10515600" cy="1892969"/>
          </a:xfrm>
        </p:spPr>
        <p:txBody>
          <a:bodyPr>
            <a:normAutofit/>
          </a:bodyPr>
          <a:lstStyle/>
          <a:p>
            <a:r>
              <a:rPr lang="nl-NL" smtClean="0"/>
              <a:t>Gewichtscapaciteit</a:t>
            </a:r>
          </a:p>
          <a:p>
            <a:r>
              <a:rPr lang="nl-NL" dirty="0" smtClean="0"/>
              <a:t>Gewichts- en volumecapaciteit</a:t>
            </a:r>
          </a:p>
          <a:p>
            <a:r>
              <a:rPr lang="nl-NL" dirty="0" smtClean="0"/>
              <a:t>Politieke </a:t>
            </a:r>
            <a:r>
              <a:rPr lang="nl-NL" dirty="0" err="1" smtClean="0"/>
              <a:t>contstraints</a:t>
            </a:r>
            <a:endParaRPr lang="nl-NL" dirty="0" smtClean="0"/>
          </a:p>
          <a:p>
            <a:endParaRPr lang="nl-NL" dirty="0" smtClean="0"/>
          </a:p>
        </p:txBody>
      </p:sp>
      <p:graphicFrame>
        <p:nvGraphicFramePr>
          <p:cNvPr id="11" name="Tabel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339515"/>
              </p:ext>
            </p:extLst>
          </p:nvPr>
        </p:nvGraphicFramePr>
        <p:xfrm>
          <a:off x="838198" y="1731524"/>
          <a:ext cx="987792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Ruimteschip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Organisatie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KG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M3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NASA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2000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18.9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2300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13.1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RFSA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7.6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JAEA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5200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el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42605"/>
              </p:ext>
            </p:extLst>
          </p:nvPr>
        </p:nvGraphicFramePr>
        <p:xfrm>
          <a:off x="838199" y="3824171"/>
          <a:ext cx="9877927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CNSA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6500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SpaceX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42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62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Cargolists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373499"/>
              </p:ext>
            </p:extLst>
          </p:nvPr>
        </p:nvGraphicFramePr>
        <p:xfrm>
          <a:off x="838200" y="1825625"/>
          <a:ext cx="96187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  <a:gridCol w="238626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11895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72,05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165,09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11907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108,11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110,137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055572"/>
              </p:ext>
            </p:extLst>
          </p:nvPr>
        </p:nvGraphicFramePr>
        <p:xfrm>
          <a:off x="838200" y="3751623"/>
          <a:ext cx="9618725" cy="8065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505"/>
                <a:gridCol w="1620253"/>
                <a:gridCol w="1716505"/>
                <a:gridCol w="1828800"/>
                <a:gridCol w="2355662"/>
              </a:tblGrid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1250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217934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1099,283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198,25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93814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mtClean="0"/>
              <a:t>Cargo’s optimaal verdelen over 4 </a:t>
            </a:r>
            <a:r>
              <a:rPr lang="nl-NL" dirty="0" err="1" smtClean="0"/>
              <a:t>SpaceCrafts</a:t>
            </a:r>
            <a:r>
              <a:rPr lang="nl-NL" dirty="0" smtClean="0"/>
              <a:t> met zo weinig mogelijk </a:t>
            </a:r>
            <a:r>
              <a:rPr lang="nl-NL" dirty="0" err="1" smtClean="0"/>
              <a:t>wastedspace</a:t>
            </a:r>
            <a:r>
              <a:rPr lang="nl-NL" dirty="0" smtClean="0"/>
              <a:t>, en </a:t>
            </a:r>
            <a:r>
              <a:rPr lang="nl-NL" dirty="0" err="1" smtClean="0"/>
              <a:t>wastedweight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199" y="455818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Cargolijst met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 afleveren bij het ISS.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208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Algoritmes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 smtClean="0"/>
              <a:t>Greedy</a:t>
            </a:r>
            <a:endParaRPr lang="nl-NL" dirty="0" smtClean="0"/>
          </a:p>
          <a:p>
            <a:pPr marL="0" indent="0">
              <a:buNone/>
            </a:pPr>
            <a:r>
              <a:rPr lang="nl-NL" sz="2000" dirty="0" smtClean="0"/>
              <a:t>Controleert in welke </a:t>
            </a:r>
            <a:r>
              <a:rPr lang="nl-NL" sz="2000" dirty="0" err="1" smtClean="0"/>
              <a:t>SpaceCraft</a:t>
            </a:r>
            <a:r>
              <a:rPr lang="nl-NL" sz="2000" dirty="0" smtClean="0"/>
              <a:t> de geselecteerde cargo het best past op basis van de dichtheid van de geselecteerde cargo</a:t>
            </a:r>
          </a:p>
          <a:p>
            <a:pPr marL="0" indent="0">
              <a:buNone/>
            </a:pPr>
            <a:endParaRPr lang="nl-NL" sz="2000" dirty="0" smtClean="0"/>
          </a:p>
          <a:p>
            <a:r>
              <a:rPr lang="nl-NL" dirty="0" smtClean="0"/>
              <a:t>Brute Force</a:t>
            </a:r>
          </a:p>
          <a:p>
            <a:pPr marL="0" indent="0">
              <a:buNone/>
            </a:pPr>
            <a:r>
              <a:rPr lang="nl-NL" sz="2000" dirty="0" smtClean="0"/>
              <a:t>Het proberen van alle </a:t>
            </a:r>
            <a:r>
              <a:rPr lang="nl-NL" sz="2000" dirty="0" err="1" smtClean="0"/>
              <a:t>mogelijkhe</a:t>
            </a:r>
            <a:r>
              <a:rPr lang="nl-NL" sz="2000" dirty="0" smtClean="0"/>
              <a:t> combinaties waarbij het beste resultaat wordt onthouden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Random </a:t>
            </a:r>
            <a:r>
              <a:rPr lang="nl-NL" dirty="0" err="1" smtClean="0"/>
              <a:t>Optimized</a:t>
            </a:r>
            <a:r>
              <a:rPr lang="nl-NL" dirty="0" smtClean="0"/>
              <a:t> Brute Force</a:t>
            </a:r>
          </a:p>
          <a:p>
            <a:pPr marL="0" indent="0">
              <a:buNone/>
            </a:pPr>
            <a:r>
              <a:rPr lang="nl-NL" sz="2000" dirty="0" err="1" smtClean="0"/>
              <a:t>Creeer</a:t>
            </a:r>
            <a:r>
              <a:rPr lang="nl-NL" sz="2000" dirty="0" smtClean="0"/>
              <a:t> een geoptimaliseerde cargolijst op basis van de restricties</a:t>
            </a:r>
          </a:p>
          <a:p>
            <a:pPr marL="0" indent="0">
              <a:buNone/>
            </a:pPr>
            <a:r>
              <a:rPr lang="nl-NL" sz="2000" dirty="0" smtClean="0"/>
              <a:t>Probeer deze geoptimaliseerde </a:t>
            </a:r>
            <a:r>
              <a:rPr lang="nl-NL" sz="2000" dirty="0" err="1" smtClean="0"/>
              <a:t>lijste</a:t>
            </a:r>
            <a:r>
              <a:rPr lang="nl-NL" sz="2000" dirty="0" smtClean="0"/>
              <a:t> middels een Brute Force zo goed mogelijk in te laden.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6538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1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284498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980602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683107"/>
                <a:gridCol w="1557865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3819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9.62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3230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4.22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Random </a:t>
                      </a:r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3082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5.69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724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2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275614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571530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683107"/>
                <a:gridCol w="1557865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6224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4389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Random </a:t>
                      </a:r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3049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37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3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6030347"/>
              </p:ext>
            </p:extLst>
          </p:nvPr>
        </p:nvGraphicFramePr>
        <p:xfrm>
          <a:off x="838200" y="1825625"/>
          <a:ext cx="10515600" cy="296672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4399978"/>
                <a:gridCol w="3127837"/>
                <a:gridCol w="2987785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SpaceCraft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Country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798487"/>
              </p:ext>
            </p:extLst>
          </p:nvPr>
        </p:nvGraphicFramePr>
        <p:xfrm>
          <a:off x="838200" y="5313892"/>
          <a:ext cx="10515600" cy="1112520"/>
        </p:xfrm>
        <a:graphic>
          <a:graphicData uri="http://schemas.openxmlformats.org/drawingml/2006/table">
            <a:tbl>
              <a:tblPr lastRow="1" bandRow="1">
                <a:tableStyleId>{5C22544A-7EE6-4342-B048-85BDC9FD1C3A}</a:tableStyleId>
              </a:tblPr>
              <a:tblGrid>
                <a:gridCol w="4399978"/>
                <a:gridCol w="3127837"/>
                <a:gridCol w="2987785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56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kstvak 9"/>
          <p:cNvSpPr txBox="1"/>
          <p:nvPr/>
        </p:nvSpPr>
        <p:spPr>
          <a:xfrm>
            <a:off x="838200" y="4792345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rekening houdend met de politieke </a:t>
            </a:r>
            <a:r>
              <a:rPr lang="nl-NL" dirty="0" err="1" smtClean="0"/>
              <a:t>constraints</a:t>
            </a:r>
            <a:endParaRPr lang="nl-NL" dirty="0"/>
          </a:p>
        </p:txBody>
      </p:sp>
      <p:sp>
        <p:nvSpPr>
          <p:cNvPr id="11" name="Tekstvak 10"/>
          <p:cNvSpPr txBox="1"/>
          <p:nvPr/>
        </p:nvSpPr>
        <p:spPr>
          <a:xfrm>
            <a:off x="838200" y="6426412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zonder rekening te houden met </a:t>
            </a:r>
            <a:r>
              <a:rPr lang="nl-NL" dirty="0" err="1" smtClean="0"/>
              <a:t>constraints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8995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-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hem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861</TotalTime>
  <Words>460</Words>
  <Application>Microsoft Macintosh PowerPoint</Application>
  <PresentationFormat>Breedbeeld</PresentationFormat>
  <Paragraphs>207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Space Freight</vt:lpstr>
      <vt:lpstr>Case introductie</vt:lpstr>
      <vt:lpstr>StateSpace</vt:lpstr>
      <vt:lpstr>Opdrachten en restricties</vt:lpstr>
      <vt:lpstr>Cargolists</vt:lpstr>
      <vt:lpstr>Algoritmes</vt:lpstr>
      <vt:lpstr>Resultaten Cargolijst 1</vt:lpstr>
      <vt:lpstr>Resultaten Cargolijst 2</vt:lpstr>
      <vt:lpstr>Resultaten Cargolijst 3</vt:lpstr>
      <vt:lpstr>Conclusie</vt:lpstr>
      <vt:lpstr>Vragen?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Freight</dc:title>
  <dc:creator>Microsoft Office-gebruiker</dc:creator>
  <cp:lastModifiedBy>Roeland Hokken</cp:lastModifiedBy>
  <cp:revision>15</cp:revision>
  <dcterms:created xsi:type="dcterms:W3CDTF">2017-05-31T12:16:18Z</dcterms:created>
  <dcterms:modified xsi:type="dcterms:W3CDTF">2017-06-01T10:15:01Z</dcterms:modified>
</cp:coreProperties>
</file>

<file path=docProps/thumbnail.jpeg>
</file>